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-54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Проект: Отечественная война 1812 года 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1809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Выполнил: ученик 9 класса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              МКОУ СШ № 3 г. Дубовки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1800" dirty="0" smtClean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     </a:t>
            </a:r>
            <a:r>
              <a:rPr lang="ru-RU" sz="1800" dirty="0" err="1" smtClean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Голошубов</a:t>
            </a:r>
            <a:r>
              <a:rPr lang="ru-RU" sz="1800" dirty="0" smtClean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Даниил.</a:t>
            </a: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Войну 1812 года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dirty="0" smtClean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</a:t>
            </a:r>
            <a:r>
              <a:rPr lang="en-US" sz="1800" dirty="0" smtClean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 err="1" smtClean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</a:t>
            </a:r>
            <a:r>
              <a:rPr lang="ru-RU" sz="1800" dirty="0" smtClean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</a:t>
            </a:r>
            <a:r>
              <a:rPr lang="en-US" sz="1800" dirty="0" smtClean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напоминает о героизме и патриотизме, подкрепляет национальную идентичность, связывает прошлое с современными вызовами и укрепляет историческую память.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 проекта по теме войны 1812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 предпосылки и причины конфликта, раскрыть исторические факторы, приведшие к войне между Россией и Францией.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Обозначить ключевые этапы и сражения войны, анализируя тактические и стратегические решения обеих сторон.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Исследовать роль народа и военного командования, оценить их вклад в оборону страны и победу над Наполеоном.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Обобщить итоги войны, выявить её влияние на внутреннюю политику, культуру и международное положение Российской империи.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войны между Россией и Францией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Тильзитского мира и рост напряжённости
</a:t>
            </a: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заключения Тильзитского мира отношения между государствами оставались напряжёнными. Франция настаивала на жёстком соблюдении блокады Великобритании, а Россия всё чаще игнорировала эти условия, что приводило к обострению конфликта.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противоречия и борьба за влияние
</a:t>
            </a:r>
            <a:r>
              <a:rPr lang="en-US" sz="10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стремился усилить влияние в Европе, контролируя торговые пути. Россия же развивала собственную экономику и политические союзы, что снижало эффективность континентальной блокады и противоречило интересам Франции.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амбиции и подготовка государств
</a:t>
            </a:r>
            <a:r>
              <a:rPr lang="en-US" sz="113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активно наращивали военный потенциал. Немаловажную роль сыграли амбиции Наполеона по расширению империи и укреплению власти, что побудило Россию к мобилизации и подготовке к обороне.
</a:t>
            </a:r>
            <a:endParaRPr lang="en-US" sz="121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 сражения войны 1812 года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июня 1812 года Наполеон пересёк границы Российской империи с внушительной армией, что ознаменовало начало масштабного конфликта с многочисленными стратегическими манёврами.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французских войск и начало кампании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Смоленское сражение стало одним из первых серьёзных боёв, а Бородинское — самым кровопролитным, где обе стороны понесли тяжёлые потери, не решив исход войны окончательно.
</a:t>
            </a:r>
            <a:endParaRPr lang="en-US" sz="1241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Смоленское и Бородинское сражения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оставления Москвы французы начали отступление, столкнувшись с преследованием и холодом. Прорыв у реки Березины стал одной из ключевых драматических страниц кампании.
</a:t>
            </a:r>
            <a:endParaRPr lang="en-US" sz="1229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и прорыв через Березину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русского народа и армейского руководства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Ополчение и партизаны сыграли важную роль в сопротивлении и нарушении коммуникаций врага, обеспечивая поддержку регулярной армии.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Военачальники Кутузов, Багратион и Барклай-де-Толли проявили стратегическое мышление, адаптируя тактику к обстоятельствам и национальным интересам.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солдат и единение всех сословий способствовали укреплению национального духа и формированию единой патриотической идентичности.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2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армий и потерь сторон в кампании 1812 года
</a:t>
            </a:r>
            <a:endParaRPr lang="en-US" sz="1828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5491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армия, сохранив значительную часть сил, смогла переломить ход войны против превосходящих числом </a:t>
            </a:r>
            <a:r>
              <a:rPr lang="en-US" sz="1677" dirty="0" smtClean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французо</a:t>
            </a:r>
            <a:r>
              <a:rPr lang="ru-RU" sz="1677" dirty="0" smtClean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</a:t>
            </a:r>
            <a:r>
              <a:rPr lang="en-US" sz="16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4"/>
            <a:ext cx="6283200" cy="710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государственные архивы РФ и Франции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 обеих сторон были катастрофическими, что показало масштаб и ожесточённость конфликта в </a:t>
            </a:r>
            <a:r>
              <a:rPr lang="en-US" sz="1723" dirty="0" smtClean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</a:t>
            </a: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последствия войны для России и Европы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сохранила суверенитет, укрепила международный авторитет и инициировала патриотические реформы, влияющие на внутреннее развитие.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Франции как доминирующей силы привело к созданию Священного союза и росту национального самосознания в Европе, укрепляя фундамент современного порядка.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 историческое значение изучения войны 1812 года
</a:t>
            </a:r>
            <a:endParaRPr lang="en-US" sz="2091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ключевым фактором формирования российского патриотизма и национального единства, оказав длительное влияние на общество.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событий позволяет глубже понять политические и военные вызовы того времени и их воздействие на современность.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изменил баланс сил в Европе, предопределив её дальнейшее развитие и установление нового порядка международных отношений.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уроков войны способствует формированию гражданской ответственности и поддержанию исторической памяти о подвигах народа.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литература и источники по теме
</a:t>
            </a:r>
            <a:r>
              <a:rPr lang="ru-RU" dirty="0" smtClean="0"/>
              <a:t>• Жуковский М.В. Отечественная война 1812 года: история и уроки. — М.: Наука, 2010.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 • Соловьёв С.М. История России с древнейших времён. — СПб: Просвещение, 2007.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• Государственный архив Российской Федерации, документы по войне 1812 года.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• Франсуа Г., Наполеон и Россия. — Париж, 1995.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• Кутузов М.Б. Военная стратегия и тактика периода 1812 года. Сборник документов. — М., 2003. </a:t>
            </a: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503</Words>
  <Application>Microsoft Office PowerPoint</Application>
  <PresentationFormat>Экран (16:9)</PresentationFormat>
  <Paragraphs>62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</cp:lastModifiedBy>
  <cp:revision>5</cp:revision>
  <dcterms:created xsi:type="dcterms:W3CDTF">2026-03-15T18:20:12Z</dcterms:created>
  <dcterms:modified xsi:type="dcterms:W3CDTF">2026-03-15T19:55:37Z</dcterms:modified>
</cp:coreProperties>
</file>